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media/image2.png" ContentType="image/png"/>
  <Override PartName="/ppt/media/image1.png" ContentType="image/png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</p:sldIdLst>
  <p:sldSz cx="30275212" cy="42803762"/>
  <p:notesSz cx="7104062" cy="102346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
</Relationships>
</file>

<file path=ppt/media/image1.pn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der Notizen mittels Klicken bearbeiten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&lt;Kopfzeile&gt;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&lt;Datum/Uhrzeit&gt;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&lt;Fußzeile&gt;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A9C323C3-A149-4454-9943-3CBEF908CDC3}" type="slidenum"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&lt;Foliennummer&gt;</a:t>
            </a:fld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body"/>
          </p:nvPr>
        </p:nvSpPr>
        <p:spPr>
          <a:xfrm>
            <a:off x="709920" y="4925880"/>
            <a:ext cx="5683680" cy="4028760"/>
          </a:xfrm>
          <a:prstGeom prst="rect">
            <a:avLst/>
          </a:prstGeom>
        </p:spPr>
        <p:txBody>
          <a:bodyPr lIns="94680" rIns="94680" tIns="47520" bIns="47520"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B4 Schober, endothelial cells, miRNA soll bestimmte lncRNA regulieren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dicer knockout -&gt; alle miRNA prozessierung ausgeschaltet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Custom Microarray -&gt; lncRNA gemessen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Let-7b and miR103 regulate the expression of the majority of the lncRNAs in atherosclerotic endothelial cells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Für jede probe ein eintrag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Sequenziert die kontroll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From genes to 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Was ist Z2, AtheroNetwork (bj modules), AtheroIndex (bj/merkin)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OL STAGE, mouse data, cross tissue/cross species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Ifit3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Rbp4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Söhnlein csaba resolving lipid mediators … -&gt; supplement -&gt; profil -&gt;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TextShape 2"/>
          <p:cNvSpPr txBox="1"/>
          <p:nvPr/>
        </p:nvSpPr>
        <p:spPr>
          <a:xfrm>
            <a:off x="4023360" y="9720720"/>
            <a:ext cx="3078720" cy="513360"/>
          </a:xfrm>
          <a:prstGeom prst="rect">
            <a:avLst/>
          </a:prstGeom>
          <a:noFill/>
          <a:ln>
            <a:noFill/>
          </a:ln>
        </p:spPr>
        <p:txBody>
          <a:bodyPr lIns="94680" rIns="94680" tIns="47520" bIns="47520" anchor="b"/>
          <a:p>
            <a:pPr algn="r">
              <a:lnSpc>
                <a:spcPct val="100000"/>
              </a:lnSpc>
            </a:pPr>
            <a:fld id="{298AEC9B-C285-4C1C-8CC3-A4021BBFDD23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&lt;Foliennummer&gt;</a:t>
            </a:fld>
            <a:endParaRPr b="0" lang="de-DE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5880" cy="7133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514520" y="9987120"/>
            <a:ext cx="2724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14520" y="24742440"/>
            <a:ext cx="2724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5880" cy="7133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514520" y="9987120"/>
            <a:ext cx="1329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5475680" y="9987120"/>
            <a:ext cx="1329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5475680" y="24742440"/>
            <a:ext cx="1329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514520" y="24742440"/>
            <a:ext cx="1329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5880" cy="7133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514520" y="9987120"/>
            <a:ext cx="877284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0726560" y="9987120"/>
            <a:ext cx="877284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19938240" y="9987120"/>
            <a:ext cx="877284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19938240" y="24742440"/>
            <a:ext cx="877284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10726560" y="24742440"/>
            <a:ext cx="877284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1514520" y="24742440"/>
            <a:ext cx="877284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5880" cy="7133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514520" y="9987120"/>
            <a:ext cx="27245880" cy="28249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5880" cy="7133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514520" y="9987120"/>
            <a:ext cx="27245880" cy="28249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5880" cy="7133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514520" y="9987120"/>
            <a:ext cx="13295880" cy="28249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5475680" y="9987120"/>
            <a:ext cx="13295880" cy="28249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5880" cy="7133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14520" y="1714680"/>
            <a:ext cx="27245880" cy="33069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5880" cy="7133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514520" y="9987120"/>
            <a:ext cx="1329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514520" y="24742440"/>
            <a:ext cx="1329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5475680" y="9987120"/>
            <a:ext cx="13295880" cy="28249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5880" cy="7133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514520" y="9987120"/>
            <a:ext cx="13295880" cy="282492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15475680" y="9987120"/>
            <a:ext cx="1329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15475680" y="24742440"/>
            <a:ext cx="1329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5880" cy="713376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514520" y="9987120"/>
            <a:ext cx="1329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15475680" y="9987120"/>
            <a:ext cx="1329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514520" y="24742440"/>
            <a:ext cx="27245880" cy="13474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14520" y="1714680"/>
            <a:ext cx="27245880" cy="7133760"/>
          </a:xfrm>
          <a:prstGeom prst="rect">
            <a:avLst/>
          </a:prstGeom>
        </p:spPr>
        <p:txBody>
          <a:bodyPr lIns="417600" rIns="417600" tIns="208800" bIns="208800" anchor="ctr"/>
          <a:p>
            <a:pPr algn="ctr">
              <a:lnSpc>
                <a:spcPct val="100000"/>
              </a:lnSpc>
            </a:pPr>
            <a:r>
              <a:rPr b="0" lang="de-DE" sz="20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ＭＳ Ｐゴシック"/>
              </a:rPr>
              <a:t>Mastertitelformat bearbeiten</a:t>
            </a:r>
            <a:endParaRPr b="0" lang="de-DE" sz="20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514520" y="9987120"/>
            <a:ext cx="27245880" cy="28249200"/>
          </a:xfrm>
          <a:prstGeom prst="rect">
            <a:avLst/>
          </a:prstGeom>
        </p:spPr>
        <p:txBody>
          <a:bodyPr lIns="417600" rIns="417600" tIns="208800" bIns="208800"/>
          <a:p>
            <a:pPr marL="1565280" indent="-1564920">
              <a:lnSpc>
                <a:spcPct val="100000"/>
              </a:lnSpc>
              <a:spcBef>
                <a:spcPts val="2920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4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ＭＳ Ｐゴシック"/>
              </a:rPr>
              <a:t>Mastertextformat bearbeiten</a:t>
            </a:r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3392640" indent="-1304640">
              <a:lnSpc>
                <a:spcPct val="100000"/>
              </a:lnSpc>
              <a:spcBef>
                <a:spcPts val="2560"/>
              </a:spcBef>
              <a:buClr>
                <a:srgbClr val="000000"/>
              </a:buClr>
              <a:buFont typeface="Arial"/>
              <a:buChar char="–"/>
            </a:pPr>
            <a:r>
              <a:rPr b="0" lang="de-DE" sz="1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ＭＳ Ｐゴシック"/>
              </a:rPr>
              <a:t>Zweite Ebene</a:t>
            </a:r>
            <a:endParaRPr b="0" lang="de-DE" sz="1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5219640" indent="-1042560">
              <a:lnSpc>
                <a:spcPct val="100000"/>
              </a:lnSpc>
              <a:spcBef>
                <a:spcPts val="2200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ＭＳ Ｐゴシック"/>
              </a:rPr>
              <a:t>Dritte Ebene</a:t>
            </a:r>
            <a:endParaRPr b="0" lang="de-DE" sz="1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7307280" indent="-1042560">
              <a:lnSpc>
                <a:spcPct val="100000"/>
              </a:lnSpc>
              <a:spcBef>
                <a:spcPts val="1820"/>
              </a:spcBef>
              <a:buClr>
                <a:srgbClr val="000000"/>
              </a:buClr>
              <a:buFont typeface="Arial"/>
              <a:buChar char="–"/>
            </a:pPr>
            <a:r>
              <a:rPr b="0" lang="de-DE" sz="9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ＭＳ Ｐゴシック"/>
              </a:rPr>
              <a:t>Vierte Ebene</a:t>
            </a:r>
            <a:endParaRPr b="0" lang="de-DE" sz="9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9394920" indent="-1042560">
              <a:lnSpc>
                <a:spcPct val="100000"/>
              </a:lnSpc>
              <a:spcBef>
                <a:spcPts val="1820"/>
              </a:spcBef>
              <a:buClr>
                <a:srgbClr val="000000"/>
              </a:buClr>
              <a:buFont typeface="Arial"/>
              <a:buChar char="»"/>
            </a:pPr>
            <a:r>
              <a:rPr b="0" lang="de-DE" sz="9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ＭＳ Ｐゴシック"/>
              </a:rPr>
              <a:t>Fünfte Ebene</a:t>
            </a:r>
            <a:endParaRPr b="0" lang="de-DE" sz="9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1514520" y="39673080"/>
            <a:ext cx="7062480" cy="2277720"/>
          </a:xfrm>
          <a:prstGeom prst="rect">
            <a:avLst/>
          </a:prstGeom>
        </p:spPr>
        <p:txBody>
          <a:bodyPr lIns="417600" rIns="417600" tIns="208800" bIns="208800" anchor="ctr"/>
          <a:p>
            <a:pPr>
              <a:lnSpc>
                <a:spcPct val="100000"/>
              </a:lnSpc>
            </a:pPr>
            <a:fld id="{A0048CC2-18FE-4261-8F6F-880B8624757A}" type="datetime1">
              <a:rPr b="0" lang="de-DE" sz="55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  <a:ea typeface="ＭＳ Ｐゴシック"/>
              </a:rPr>
              <a:t>04.04.2017</a:t>
            </a:fld>
            <a:endParaRPr b="0" lang="de-DE" sz="5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10344240" y="39673080"/>
            <a:ext cx="9586440" cy="2277720"/>
          </a:xfrm>
          <a:prstGeom prst="rect">
            <a:avLst/>
          </a:prstGeom>
        </p:spPr>
        <p:txBody>
          <a:bodyPr lIns="417600" rIns="417600" tIns="208800" bIns="208800" anchor="ctr"/>
          <a:p>
            <a:endParaRPr b="0" lang="de-DE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21697920" y="39673080"/>
            <a:ext cx="7062480" cy="2277720"/>
          </a:xfrm>
          <a:prstGeom prst="rect">
            <a:avLst/>
          </a:prstGeom>
        </p:spPr>
        <p:txBody>
          <a:bodyPr lIns="417600" rIns="417600" tIns="208800" bIns="208800" anchor="ctr"/>
          <a:p>
            <a:pPr algn="r">
              <a:lnSpc>
                <a:spcPct val="100000"/>
              </a:lnSpc>
            </a:pPr>
            <a:fld id="{3C4E66F7-3D21-4C78-8119-ED1458E9A284}" type="slidenum">
              <a:rPr b="0" lang="de-DE" sz="5500" spc="-1" strike="noStrike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  <a:ea typeface="ＭＳ Ｐゴシック"/>
              </a:rPr>
              <a:t>&lt;Foliennummer&gt;</a:t>
            </a:fld>
            <a:endParaRPr b="0" lang="de-DE" sz="55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rafik 89" descr=""/>
          <p:cNvPicPr/>
          <p:nvPr/>
        </p:nvPicPr>
        <p:blipFill>
          <a:blip r:embed="rId1"/>
          <a:stretch/>
        </p:blipFill>
        <p:spPr>
          <a:xfrm>
            <a:off x="519120" y="576720"/>
            <a:ext cx="29222640" cy="3519000"/>
          </a:xfrm>
          <a:prstGeom prst="rect">
            <a:avLst/>
          </a:prstGeom>
          <a:ln>
            <a:solidFill>
              <a:srgbClr val="01824c"/>
            </a:solidFill>
          </a:ln>
        </p:spPr>
      </p:pic>
      <p:sp>
        <p:nvSpPr>
          <p:cNvPr id="47" name="CustomShape 1"/>
          <p:cNvSpPr/>
          <p:nvPr/>
        </p:nvSpPr>
        <p:spPr>
          <a:xfrm>
            <a:off x="155520" y="-43344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2"/>
          <p:cNvSpPr/>
          <p:nvPr/>
        </p:nvSpPr>
        <p:spPr>
          <a:xfrm>
            <a:off x="9016920" y="2175840"/>
            <a:ext cx="12529080" cy="1919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de-DE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Bioinformatik</a:t>
            </a:r>
            <a:endParaRPr b="0" lang="de-DE" sz="6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6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Lehre</a:t>
            </a:r>
            <a:endParaRPr b="0" lang="de-DE" sz="6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3"/>
          <p:cNvSpPr/>
          <p:nvPr/>
        </p:nvSpPr>
        <p:spPr>
          <a:xfrm>
            <a:off x="9016920" y="741960"/>
            <a:ext cx="12529080" cy="137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Lehr- und Forschungseinheit Bioinformatik </a:t>
            </a:r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Institut für Informatik</a:t>
            </a:r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Ludwig-Maximilians-Universität München</a:t>
            </a:r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0" name="" descr=""/>
          <p:cNvPicPr/>
          <p:nvPr/>
        </p:nvPicPr>
        <p:blipFill>
          <a:blip r:embed="rId2"/>
          <a:stretch/>
        </p:blipFill>
        <p:spPr>
          <a:xfrm rot="21598200">
            <a:off x="3277080" y="5361840"/>
            <a:ext cx="25153560" cy="34951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LibreOffice/5.3.2.2$Linux_X86_64 LibreOffice_project/30m0$Build-2</Application>
  <Words>114</Words>
  <Paragraphs>31</Paragraphs>
  <Company>LMU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2012-05-09T21:23:02Z</dcterms:created>
  <dc:creator>markus@mjoppich.net</dc:creator>
  <dc:description/>
  <dc:language>de-DE</dc:language>
  <cp:lastModifiedBy/>
  <cp:lastPrinted>2016-09-29T09:59:49Z</cp:lastPrinted>
  <dcterms:modified xsi:type="dcterms:W3CDTF">2017-04-04T13:41:18Z</dcterms:modified>
  <cp:revision>372</cp:revision>
  <dc:subject/>
  <dc:title>Folie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LMU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Benutzerdefiniert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</vt:i4>
  </property>
</Properties>
</file>